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Raleway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7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a85f852d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a85f852d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a85f852d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a85f852d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440c8b9da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440c8b9da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a85f852d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a85f852d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440c8b9d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440c8b9d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440c8b9da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440c8b9da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a85f852d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a85f852d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440c8b9da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440c8b9da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440c8b9da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440c8b9da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440c8b9d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440c8b9d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440c8b9da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440c8b9da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a85f852d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a85f852d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a85f852d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a85f852d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440c8b9da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440c8b9da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440c8b9da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440c8b9da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440c8b9da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440c8b9da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440c8b9da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440c8b9da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440c8b9da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440c8b9da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a85f852d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a85f852d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a85f852d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a85f852d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a85f852d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a85f852d6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440c8b9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440c8b9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a85f852d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a85f852d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a85f852d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a85f852d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a85f852d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a85f852d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63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95300" y="309563"/>
            <a:ext cx="815340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" name="Google Shape;32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oogle Shape;57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" name="Google Shape;58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1261200" y="50570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dirty="0">
                <a:latin typeface="Calibri"/>
                <a:ea typeface="Calibri"/>
                <a:cs typeface="Calibri"/>
                <a:sym typeface="Calibri"/>
              </a:rPr>
              <a:t>CORE Physical Therapy</a:t>
            </a:r>
            <a:endParaRPr sz="5000"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074" y="2110085"/>
            <a:ext cx="6801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Tools for Success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Therapy Putty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Improve strength and dexterity of the hand and fingers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Therapy Putty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(all colors)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75" y="1329600"/>
            <a:ext cx="3134050" cy="193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702" y="4134842"/>
            <a:ext cx="730125" cy="90779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BODYice (cold pack)</a:t>
            </a:r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Put in freezer for 1-2 hours.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Apply cold packs to painful area.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Application should not exceed 20 minutes.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Relieve pain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Reduce inflammation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" y="1617775"/>
            <a:ext cx="2098687" cy="209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2908300" y="4346000"/>
            <a:ext cx="53055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Neck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22     </a:t>
            </a: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22     </a:t>
            </a: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Oversized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32 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247900" y="4734500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*barrier must be placed between ice pack and skin to prevent burns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TENS Unit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3438975" y="121135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Safe and non pharmaceutical way to relieve pain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Attach an electrode to both the black and red wires.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Place electrodes onto skin surrounding painful area.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demonstrate to you the proper settings for your needs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Unit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40	</a:t>
            </a: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Electrodes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375" y="821300"/>
            <a:ext cx="2296188" cy="229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88" y="4134845"/>
            <a:ext cx="730125" cy="907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Biofreeze</a:t>
            </a:r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Cooling cream for pain relief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Apply a thin film of Biofreeze to painful area.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0" y="3822563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5950"/>
            <a:ext cx="1630400" cy="16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6503" y="1850474"/>
            <a:ext cx="978997" cy="12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3425" y="542700"/>
            <a:ext cx="1239008" cy="142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125" y="4145075"/>
            <a:ext cx="811240" cy="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3006400" y="4346000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Pump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50		</a:t>
            </a: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Spray/Tube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latin typeface="Calibri"/>
                <a:ea typeface="Calibri"/>
                <a:cs typeface="Calibri"/>
                <a:sym typeface="Calibri"/>
              </a:rPr>
              <a:t>Free Up (professional massage cream)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Reduce friction of the skin for a better massage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Apply a pea sized drop of cream onto skin.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Massage drop into a thin film over skin.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Reapply if necessary.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750" y="1135150"/>
            <a:ext cx="2098710" cy="209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88" y="4134838"/>
            <a:ext cx="730125" cy="90780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Rock Tape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Stretching tape used to correct posture, stabilize joints, reduce friction, decrease pain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Kinesio Tape to address your specific issues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Box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75" y="4134860"/>
            <a:ext cx="730125" cy="90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075" y="760325"/>
            <a:ext cx="2296185" cy="229618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1660800" y="47840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*Tape should not be left on for more than 5 days; Do not blow dry tape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latin typeface="Calibri"/>
                <a:ea typeface="Calibri"/>
                <a:cs typeface="Calibri"/>
                <a:sym typeface="Calibri"/>
              </a:rPr>
              <a:t>Kinesio Tape (KT tape)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Stretching tape to correct posture, stabilize joints, reduce friction, decrease pain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Kinesio Tape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Box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21" y="982475"/>
            <a:ext cx="1929915" cy="192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25" y="4134839"/>
            <a:ext cx="730125" cy="90780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2005200" y="472212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*Tape should not be left on for more than 2 days; Do not blow dry tape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Leukotape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9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Used to add strong stability to a joint or reduce friction on the skin such as from shoes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Leukotape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Box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875" y="1097575"/>
            <a:ext cx="2606130" cy="167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25" y="4134849"/>
            <a:ext cx="730125" cy="907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Cover-Roll stretch</a:t>
            </a:r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Attaching light items to the body such as TENS unit pads, wires, etc.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Cut out appropriately sized length of tape.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Apply to secure item onto skin.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0"/>
          <p:cNvSpPr txBox="1"/>
          <p:nvPr/>
        </p:nvSpPr>
        <p:spPr>
          <a:xfrm>
            <a:off x="3006400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Roll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125" y="4134840"/>
            <a:ext cx="730125" cy="90779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050" y="1135150"/>
            <a:ext cx="2237423" cy="1654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Peanut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1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Decrease intensity and Frequeny of headaches, reduce tension in the neck musculature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Stabilize ball onto stable surface.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Apply force onto tender areas until pain dissipates.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1" name="Google Shape;2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5150"/>
            <a:ext cx="3134050" cy="197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Stretch Strap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Stretch tight muscles in a safe manner, improve mobility of your joints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Stretch Strap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75" y="4134860"/>
            <a:ext cx="730125" cy="90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300" y="936750"/>
            <a:ext cx="2296188" cy="2296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Rad Balls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2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The three different sized balls allow you to target the many different areas of the body such as feet, hands, shoulders and back.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Stabilize ball onto stable surface.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Apply force onto tight or tender area until pain dissipates.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Box (three balls)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75" y="688875"/>
            <a:ext cx="2529350" cy="25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Lacrosse Ball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3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Targets tension in large muscles (thigh, back, buttock, shoulders, chest, etc…)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Stabilize ball onto stable surface.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Apply force onto trigger point until tightness and pain dissipates.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58950"/>
            <a:ext cx="2737393" cy="206656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Ball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Pro Stretch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4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Stretching tight calf muscles especially when you are unable to bear all of your weight through the lower extremity, balance training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Place Pro stretch on a stable flat surface.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Pull up toes and hold for 30 seconds for calf stretch.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6" name="Google Shape;2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00" y="906563"/>
            <a:ext cx="2066568" cy="206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25" y="4134834"/>
            <a:ext cx="730125" cy="907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Swiss Ball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5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Safe and efficient way to strengthen the core and back; The swiss ball can also be used as a chair to ensure proper posture in sitting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Swiss Ball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All Sizes/Colors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p35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25" y="947250"/>
            <a:ext cx="2296187" cy="22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88" y="4134852"/>
            <a:ext cx="730125" cy="907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Pilates Ball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6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Strengthening for the core, upper and lower extremities such as given in your home exercise program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Pilates Ball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6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Ball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Instructional DVD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50" y="830350"/>
            <a:ext cx="2066568" cy="2066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Yoga block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7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Safely training balance training, stretching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Place block on solid and stable surface.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Perform balance and stretching activities as prescribed by therapist.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$10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775" y="811625"/>
            <a:ext cx="2472601" cy="24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TheraBand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Global strengthening of the body; this is heavily used in all home exercise programs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TheraBand to address your specific issues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$6 each or 3 for $15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75" y="918175"/>
            <a:ext cx="2296188" cy="229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88" y="4134852"/>
            <a:ext cx="730125" cy="907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TheraLoop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This Item is paired with the TheraBand to allow the band to be stabilized in a door frame.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Place the thickened area of the TheraLoop in the door frame and close the door. Thread the Theraband through the loop and perform exercise as instructed.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325" y="869725"/>
            <a:ext cx="2296189" cy="2296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Shoulder Pulley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Increasing shoulder mobility in a gentle way for those with shoulder injury or surgery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Insert black strap into door ledge.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Close door to secure black strap.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Hold grips and assist shoulder into desired direction as prescribed by the therapist.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7588"/>
            <a:ext cx="3135126" cy="214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Back Buddy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Relax muscles that are difficult to get to such as behind the neck, mid back, and low back.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Orient bulbs to trigger point(s).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Apply pressure until tight areas are resolves.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75" y="765475"/>
            <a:ext cx="2160270" cy="217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577" y="4130988"/>
            <a:ext cx="774359" cy="9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0" y="380848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3006400" y="4348663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Foam Rollers</a:t>
            </a:r>
            <a:endParaRPr sz="40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Stretching, reducing muscle tension, improving spinal mobility, decreasing pain and many more!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foam roller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13" y="659975"/>
            <a:ext cx="1791652" cy="117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25" y="1812500"/>
            <a:ext cx="1396811" cy="139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9525" y="1804675"/>
            <a:ext cx="1196120" cy="139681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2400250" y="4000550"/>
            <a:ext cx="63216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High density (black)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28	</a:t>
            </a: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Low density (white)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Low density (half) - $</a:t>
            </a:r>
            <a:r>
              <a:rPr lang="en" sz="2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Rad Rod “Stick”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Indications for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Reduce tension and tightness in large muscles (thigh, calf, buttock, IT Band, etc…)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Grip stick on blue handles.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Apply force in a pinrolling fashion onto tender areas until pain dissipates.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Standard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00" y="735250"/>
            <a:ext cx="2468799" cy="246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2100375" y="575950"/>
            <a:ext cx="66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latin typeface="Calibri"/>
                <a:ea typeface="Calibri"/>
                <a:cs typeface="Calibri"/>
                <a:sym typeface="Calibri"/>
              </a:rPr>
              <a:t>Flex Bar</a:t>
            </a:r>
            <a:endParaRPr sz="32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3438850" y="1405800"/>
            <a:ext cx="5283000" cy="23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Uses for this item: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Increase wrist, hand and general upper extremity strength and mobility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alibri"/>
                <a:ea typeface="Calibri"/>
                <a:cs typeface="Calibri"/>
                <a:sym typeface="Calibri"/>
              </a:rPr>
              <a:t>Instructions for use:</a:t>
            </a:r>
            <a:endParaRPr u="sng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Your physical therapist will instruct you on the best way to use the Flex Bar to address your specific issues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0" y="3812338"/>
            <a:ext cx="23055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2856525" y="4321475"/>
            <a:ext cx="5109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All Colors - $</a:t>
            </a:r>
            <a:r>
              <a:rPr lang="e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88" y="4134852"/>
            <a:ext cx="730125" cy="90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00" y="115775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1381</Words>
  <Application>Microsoft Office PowerPoint</Application>
  <PresentationFormat>On-screen Show (16:9)</PresentationFormat>
  <Paragraphs>185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Lato</vt:lpstr>
      <vt:lpstr>Raleway</vt:lpstr>
      <vt:lpstr>Arial</vt:lpstr>
      <vt:lpstr>Swiss</vt:lpstr>
      <vt:lpstr>CORE Physical Therapy</vt:lpstr>
      <vt:lpstr>Stretch Strap</vt:lpstr>
      <vt:lpstr>TheraBand</vt:lpstr>
      <vt:lpstr>TheraLoop</vt:lpstr>
      <vt:lpstr>Shoulder Pulley</vt:lpstr>
      <vt:lpstr>Back Buddy</vt:lpstr>
      <vt:lpstr>Foam Rollers </vt:lpstr>
      <vt:lpstr>Rad Rod “Stick”</vt:lpstr>
      <vt:lpstr>Flex Bar </vt:lpstr>
      <vt:lpstr>Therapy Putty</vt:lpstr>
      <vt:lpstr>BODYice (cold pack)</vt:lpstr>
      <vt:lpstr>TENS Unit</vt:lpstr>
      <vt:lpstr>Biofreeze</vt:lpstr>
      <vt:lpstr>Free Up (professional massage cream)</vt:lpstr>
      <vt:lpstr>Rock Tape</vt:lpstr>
      <vt:lpstr>Kinesio Tape (KT tape)</vt:lpstr>
      <vt:lpstr>Leukotape</vt:lpstr>
      <vt:lpstr>Cover-Roll stretch</vt:lpstr>
      <vt:lpstr>Peanut</vt:lpstr>
      <vt:lpstr>Rad Balls</vt:lpstr>
      <vt:lpstr>Lacrosse Ball</vt:lpstr>
      <vt:lpstr>Pro Stretch</vt:lpstr>
      <vt:lpstr>Swiss Ball</vt:lpstr>
      <vt:lpstr>Pilates Ball</vt:lpstr>
      <vt:lpstr>Yoga block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Corept</dc:creator>
  <cp:lastModifiedBy>BIYI GUAN</cp:lastModifiedBy>
  <cp:revision>3</cp:revision>
  <dcterms:modified xsi:type="dcterms:W3CDTF">2021-04-13T23:56:03Z</dcterms:modified>
</cp:coreProperties>
</file>